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22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13/08/15</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‹nr.›</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da-DK" smtClean="0"/>
              <a:t>Klik for at redigere i masteren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a:p>
        </p:txBody>
      </p:sp>
      <p:sp>
        <p:nvSpPr>
          <p:cNvPr id="3" name="Vertical Text Placeholder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13/08/15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da-DK" smtClean="0"/>
              <a:t>Klik for at redigere i masteren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13/08/15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a:p>
        </p:txBody>
      </p:sp>
      <p:sp>
        <p:nvSpPr>
          <p:cNvPr id="3" name="Content Placeholder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13/08/15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13/08/15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‹nr.›</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da-DK" smtClean="0"/>
              <a:t>Klik for at redigere i masteren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da-DK" smtClean="0"/>
              <a:t>Klik for at redigere i masteren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13/08/15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da-DK" smtClean="0"/>
              <a:t>Klik for at redigere i masteren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13/08/15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masteren</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13/08/15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13/08/15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13/08/15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‹nr.›</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da-DK" smtClean="0"/>
              <a:t>Klik for at redigere i masteren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13/08/15</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‹nr.›</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da-DK" smtClean="0"/>
              <a:t>Klik for at redigere i masteren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13/08/15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‹nr.›</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da-DK" smtClean="0"/>
              <a:t>Klik for at redigere i masteren</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dokument1.docx"/><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r>
              <a:rPr lang="da-DK" dirty="0" smtClean="0"/>
              <a:t>de 5 hjørner</a:t>
            </a:r>
            <a:endParaRPr lang="da-DK" dirty="0"/>
          </a:p>
        </p:txBody>
      </p:sp>
      <p:sp>
        <p:nvSpPr>
          <p:cNvPr id="3" name="Titel 2"/>
          <p:cNvSpPr>
            <a:spLocks noGrp="1"/>
          </p:cNvSpPr>
          <p:nvPr>
            <p:ph type="ctrTitle"/>
          </p:nvPr>
        </p:nvSpPr>
        <p:spPr/>
        <p:txBody>
          <a:bodyPr/>
          <a:lstStyle/>
          <a:p>
            <a:r>
              <a:rPr lang="da-DK" dirty="0" smtClean="0"/>
              <a:t>Ciceros retoriske pentagram</a:t>
            </a:r>
            <a:endParaRPr lang="da-DK" dirty="0"/>
          </a:p>
        </p:txBody>
      </p:sp>
    </p:spTree>
    <p:extLst>
      <p:ext uri="{BB962C8B-B14F-4D97-AF65-F5344CB8AC3E}">
        <p14:creationId xmlns:p14="http://schemas.microsoft.com/office/powerpoint/2010/main" val="333232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Ciceros retoriske pentagram</a:t>
            </a:r>
          </a:p>
        </p:txBody>
      </p:sp>
      <p:sp>
        <p:nvSpPr>
          <p:cNvPr id="3" name="Pladsholder til indhold 2"/>
          <p:cNvSpPr>
            <a:spLocks noGrp="1"/>
          </p:cNvSpPr>
          <p:nvPr>
            <p:ph sz="half" idx="1"/>
          </p:nvPr>
        </p:nvSpPr>
        <p:spPr/>
        <p:txBody>
          <a:bodyPr/>
          <a:lstStyle/>
          <a:p>
            <a:r>
              <a:rPr lang="da-DK" dirty="0" smtClean="0"/>
              <a:t>Taler </a:t>
            </a:r>
          </a:p>
          <a:p>
            <a:pPr lvl="1"/>
            <a:r>
              <a:rPr lang="da-DK" dirty="0" smtClean="0"/>
              <a:t>Den der kommer med budskabet (rolle, troværdighed, hensigt...)</a:t>
            </a:r>
          </a:p>
          <a:p>
            <a:r>
              <a:rPr lang="da-DK" dirty="0" smtClean="0"/>
              <a:t>Emne</a:t>
            </a:r>
          </a:p>
          <a:p>
            <a:pPr lvl="1"/>
            <a:r>
              <a:rPr lang="da-DK" dirty="0" smtClean="0"/>
              <a:t>Det der tales om (kontroversielt, almenkendt, følelsesladet...)</a:t>
            </a:r>
            <a:endParaRPr lang="da-DK" dirty="0"/>
          </a:p>
        </p:txBody>
      </p:sp>
      <p:pic>
        <p:nvPicPr>
          <p:cNvPr id="5" name="Pladsholder til indhold 4" descr="Ciceros_pentagr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1" t="-5" r="-547"/>
          <a:stretch/>
        </p:blipFill>
        <p:spPr>
          <a:xfrm>
            <a:off x="4716926" y="2427611"/>
            <a:ext cx="4230977" cy="2819539"/>
          </a:xfrm>
        </p:spPr>
      </p:pic>
    </p:spTree>
    <p:extLst>
      <p:ext uri="{BB962C8B-B14F-4D97-AF65-F5344CB8AC3E}">
        <p14:creationId xmlns:p14="http://schemas.microsoft.com/office/powerpoint/2010/main" val="173803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Ciceros retoriske pentagram</a:t>
            </a:r>
          </a:p>
        </p:txBody>
      </p:sp>
      <p:sp>
        <p:nvSpPr>
          <p:cNvPr id="3" name="Pladsholder til indhold 2"/>
          <p:cNvSpPr>
            <a:spLocks noGrp="1"/>
          </p:cNvSpPr>
          <p:nvPr>
            <p:ph sz="half" idx="1"/>
          </p:nvPr>
        </p:nvSpPr>
        <p:spPr/>
        <p:txBody>
          <a:bodyPr/>
          <a:lstStyle/>
          <a:p>
            <a:r>
              <a:rPr lang="da-DK" dirty="0" smtClean="0"/>
              <a:t>Modtager</a:t>
            </a:r>
          </a:p>
          <a:p>
            <a:pPr lvl="1"/>
            <a:r>
              <a:rPr lang="da-DK" dirty="0" smtClean="0"/>
              <a:t>Målgruppen for budskabet - Viden om målgruppen øger muligheden for succesfuld kommunikation - Hvad ved modtageren i forvejen?</a:t>
            </a:r>
            <a:endParaRPr lang="da-DK" dirty="0"/>
          </a:p>
        </p:txBody>
      </p:sp>
      <p:pic>
        <p:nvPicPr>
          <p:cNvPr id="5" name="Pladsholder til indhold 4" descr="Ciceros_pentagr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1" t="-5" r="-547"/>
          <a:stretch/>
        </p:blipFill>
        <p:spPr>
          <a:xfrm>
            <a:off x="4716926" y="2427611"/>
            <a:ext cx="4230977" cy="2819539"/>
          </a:xfrm>
        </p:spPr>
      </p:pic>
    </p:spTree>
    <p:extLst>
      <p:ext uri="{BB962C8B-B14F-4D97-AF65-F5344CB8AC3E}">
        <p14:creationId xmlns:p14="http://schemas.microsoft.com/office/powerpoint/2010/main" val="217967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Ciceros retoriske pentagram</a:t>
            </a:r>
          </a:p>
        </p:txBody>
      </p:sp>
      <p:sp>
        <p:nvSpPr>
          <p:cNvPr id="3" name="Pladsholder til indhold 2"/>
          <p:cNvSpPr>
            <a:spLocks noGrp="1"/>
          </p:cNvSpPr>
          <p:nvPr>
            <p:ph sz="half" idx="1"/>
          </p:nvPr>
        </p:nvSpPr>
        <p:spPr/>
        <p:txBody>
          <a:bodyPr>
            <a:normAutofit fontScale="92500" lnSpcReduction="20000"/>
          </a:bodyPr>
          <a:lstStyle/>
          <a:p>
            <a:r>
              <a:rPr lang="da-DK" dirty="0" smtClean="0"/>
              <a:t>Omstændigheder/Situation</a:t>
            </a:r>
          </a:p>
          <a:p>
            <a:pPr lvl="1"/>
            <a:r>
              <a:rPr lang="da-DK" dirty="0" smtClean="0"/>
              <a:t>Hvad er situationen?  I hvilken sammenhæng skal du tale om emnet? (ex. ytringsfrihed - muhammedkrisen)</a:t>
            </a:r>
          </a:p>
          <a:p>
            <a:pPr lvl="1"/>
            <a:r>
              <a:rPr lang="da-DK" dirty="0" smtClean="0"/>
              <a:t>Betingelser (skaber begrænsninger/muligheder)som kommunikationen foregår under (avis, SMS, Radio, FB, Mundtlig...)</a:t>
            </a:r>
          </a:p>
        </p:txBody>
      </p:sp>
      <p:pic>
        <p:nvPicPr>
          <p:cNvPr id="5" name="Pladsholder til indhold 4" descr="Ciceros_pentagr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1" t="-5" r="-547"/>
          <a:stretch/>
        </p:blipFill>
        <p:spPr>
          <a:xfrm>
            <a:off x="4716926" y="2427611"/>
            <a:ext cx="4230977" cy="2819539"/>
          </a:xfrm>
        </p:spPr>
      </p:pic>
    </p:spTree>
    <p:extLst>
      <p:ext uri="{BB962C8B-B14F-4D97-AF65-F5344CB8AC3E}">
        <p14:creationId xmlns:p14="http://schemas.microsoft.com/office/powerpoint/2010/main" val="413986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Ciceros retoriske pentagram</a:t>
            </a:r>
          </a:p>
        </p:txBody>
      </p:sp>
      <p:sp>
        <p:nvSpPr>
          <p:cNvPr id="3" name="Pladsholder til indhold 2"/>
          <p:cNvSpPr>
            <a:spLocks noGrp="1"/>
          </p:cNvSpPr>
          <p:nvPr>
            <p:ph sz="half" idx="1"/>
          </p:nvPr>
        </p:nvSpPr>
        <p:spPr/>
        <p:txBody>
          <a:bodyPr>
            <a:normAutofit/>
          </a:bodyPr>
          <a:lstStyle/>
          <a:p>
            <a:r>
              <a:rPr lang="da-DK" dirty="0" smtClean="0"/>
              <a:t>Sprog (og genre)</a:t>
            </a:r>
          </a:p>
          <a:p>
            <a:pPr lvl="1"/>
            <a:r>
              <a:rPr lang="da-DK" dirty="0" smtClean="0"/>
              <a:t>Skal passe til både din (afsenders) personlighed (ellers er det utroværdigt), til modtageren, emnet og situationen (der er fx ret stor forskel på at holde en tale til en 30års fødselsdag og til en begravelse).</a:t>
            </a:r>
          </a:p>
        </p:txBody>
      </p:sp>
      <p:pic>
        <p:nvPicPr>
          <p:cNvPr id="5" name="Pladsholder til indhold 4" descr="Ciceros_pentagr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1" t="-5" r="-547"/>
          <a:stretch/>
        </p:blipFill>
        <p:spPr>
          <a:xfrm>
            <a:off x="4716926" y="2427611"/>
            <a:ext cx="4230977" cy="2819539"/>
          </a:xfrm>
        </p:spPr>
      </p:pic>
    </p:spTree>
    <p:extLst>
      <p:ext uri="{BB962C8B-B14F-4D97-AF65-F5344CB8AC3E}">
        <p14:creationId xmlns:p14="http://schemas.microsoft.com/office/powerpoint/2010/main" val="272489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HUSK!</a:t>
            </a:r>
            <a:endParaRPr lang="da-DK" dirty="0"/>
          </a:p>
        </p:txBody>
      </p:sp>
      <p:sp>
        <p:nvSpPr>
          <p:cNvPr id="3" name="Pladsholder til indhold 2"/>
          <p:cNvSpPr>
            <a:spLocks noGrp="1"/>
          </p:cNvSpPr>
          <p:nvPr>
            <p:ph idx="1"/>
          </p:nvPr>
        </p:nvSpPr>
        <p:spPr/>
        <p:txBody>
          <a:bodyPr>
            <a:normAutofit/>
          </a:bodyPr>
          <a:lstStyle/>
          <a:p>
            <a:r>
              <a:rPr lang="da-DK" dirty="0"/>
              <a:t>Pentagrammets fem hjørner formaterer tilsammen din tekst, så det er vigtigt, at de alle er nøje afstemt hinanden. </a:t>
            </a:r>
            <a:endParaRPr lang="da-DK" dirty="0" smtClean="0"/>
          </a:p>
          <a:p>
            <a:r>
              <a:rPr lang="da-DK" dirty="0" smtClean="0"/>
              <a:t>Ændring </a:t>
            </a:r>
            <a:r>
              <a:rPr lang="da-DK" dirty="0"/>
              <a:t>af blot én af de fem faktorer medfører automatisk en ændring eller justering af de øvrige. </a:t>
            </a:r>
            <a:endParaRPr lang="da-DK" dirty="0"/>
          </a:p>
        </p:txBody>
      </p:sp>
    </p:spTree>
    <p:extLst>
      <p:ext uri="{BB962C8B-B14F-4D97-AF65-F5344CB8AC3E}">
        <p14:creationId xmlns:p14="http://schemas.microsoft.com/office/powerpoint/2010/main" val="100899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HUsk</a:t>
            </a:r>
            <a:endParaRPr lang="da-DK" dirty="0"/>
          </a:p>
        </p:txBody>
      </p:sp>
      <p:sp>
        <p:nvSpPr>
          <p:cNvPr id="3" name="Pladsholder til indhold 2"/>
          <p:cNvSpPr>
            <a:spLocks noGrp="1"/>
          </p:cNvSpPr>
          <p:nvPr>
            <p:ph idx="1"/>
          </p:nvPr>
        </p:nvSpPr>
        <p:spPr/>
        <p:txBody>
          <a:bodyPr/>
          <a:lstStyle/>
          <a:p>
            <a:r>
              <a:rPr lang="da-DK" dirty="0"/>
              <a:t>Forestil dig, at du skal holde det oplæg, du lige har holdt for dit </a:t>
            </a:r>
            <a:r>
              <a:rPr lang="da-DK" dirty="0" smtClean="0"/>
              <a:t>3.</a:t>
            </a:r>
            <a:r>
              <a:rPr lang="da-DK" dirty="0"/>
              <a:t>g-fysikhold om kernekraft og fissionsproces, for en </a:t>
            </a:r>
            <a:r>
              <a:rPr lang="da-DK" dirty="0" smtClean="0"/>
              <a:t>8. </a:t>
            </a:r>
            <a:r>
              <a:rPr lang="da-DK" dirty="0"/>
              <a:t>klasse på den lokale folkeskole. </a:t>
            </a:r>
            <a:endParaRPr lang="da-DK" dirty="0" smtClean="0"/>
          </a:p>
          <a:p>
            <a:r>
              <a:rPr lang="da-DK" dirty="0" smtClean="0"/>
              <a:t>Du bliver </a:t>
            </a:r>
            <a:r>
              <a:rPr lang="da-DK" dirty="0"/>
              <a:t>nødt til at forenkle indholdet, det mest vanskelige må udelades, du må benytte flere illustrationer og forklare flere fagbegreber</a:t>
            </a:r>
            <a:r>
              <a:rPr lang="da-DK" dirty="0" smtClean="0"/>
              <a:t>.</a:t>
            </a:r>
          </a:p>
          <a:p>
            <a:r>
              <a:rPr lang="da-DK" dirty="0" smtClean="0"/>
              <a:t>Sandsynligvis </a:t>
            </a:r>
            <a:r>
              <a:rPr lang="da-DK" dirty="0"/>
              <a:t>skal du ændre hele ordvalget i oplægget, så en </a:t>
            </a:r>
            <a:r>
              <a:rPr lang="da-DK" dirty="0" smtClean="0"/>
              <a:t>14-</a:t>
            </a:r>
            <a:r>
              <a:rPr lang="da-DK" dirty="0"/>
              <a:t>årig </a:t>
            </a:r>
            <a:r>
              <a:rPr lang="da-DK" dirty="0" smtClean="0"/>
              <a:t>elev (der kun har haft fysik og kemi i 2år) </a:t>
            </a:r>
            <a:r>
              <a:rPr lang="da-DK" dirty="0"/>
              <a:t>kan følge med. </a:t>
            </a:r>
          </a:p>
          <a:p>
            <a:endParaRPr lang="da-DK" dirty="0"/>
          </a:p>
        </p:txBody>
      </p:sp>
    </p:spTree>
    <p:extLst>
      <p:ext uri="{BB962C8B-B14F-4D97-AF65-F5344CB8AC3E}">
        <p14:creationId xmlns:p14="http://schemas.microsoft.com/office/powerpoint/2010/main" val="237141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a:t>
            </a:r>
            <a:endParaRPr lang="da-DK" dirty="0"/>
          </a:p>
        </p:txBody>
      </p:sp>
      <p:sp>
        <p:nvSpPr>
          <p:cNvPr id="3" name="Pladsholder til tekst 2"/>
          <p:cNvSpPr>
            <a:spLocks noGrp="1"/>
          </p:cNvSpPr>
          <p:nvPr>
            <p:ph type="body" idx="1"/>
          </p:nvPr>
        </p:nvSpPr>
        <p:spPr/>
        <p:txBody>
          <a:bodyPr/>
          <a:lstStyle/>
          <a:p>
            <a:r>
              <a:rPr lang="da-DK" dirty="0" smtClean="0"/>
              <a:t>Det retoriske pentagram i praksis</a:t>
            </a:r>
            <a:endParaRPr lang="da-DK" dirty="0"/>
          </a:p>
        </p:txBody>
      </p:sp>
    </p:spTree>
    <p:extLst>
      <p:ext uri="{BB962C8B-B14F-4D97-AF65-F5344CB8AC3E}">
        <p14:creationId xmlns:p14="http://schemas.microsoft.com/office/powerpoint/2010/main" val="210574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1292301471"/>
              </p:ext>
            </p:extLst>
          </p:nvPr>
        </p:nvGraphicFramePr>
        <p:xfrm>
          <a:off x="2289267" y="354804"/>
          <a:ext cx="4741634" cy="6090610"/>
        </p:xfrm>
        <a:graphic>
          <a:graphicData uri="http://schemas.openxmlformats.org/presentationml/2006/ole">
            <mc:AlternateContent xmlns:mc="http://schemas.openxmlformats.org/markup-compatibility/2006">
              <mc:Choice xmlns:v="urn:schemas-microsoft-com:vml" Requires="v">
                <p:oleObj spid="_x0000_s1025" name="Dokument" r:id="rId3" imgW="6121400" imgH="7861300" progId="Word.Document.12">
                  <p:embed/>
                </p:oleObj>
              </mc:Choice>
              <mc:Fallback>
                <p:oleObj name="Dokument" r:id="rId3" imgW="6121400" imgH="7861300" progId="Word.Document.12">
                  <p:embed/>
                  <p:pic>
                    <p:nvPicPr>
                      <p:cNvPr id="0" name=""/>
                      <p:cNvPicPr/>
                      <p:nvPr/>
                    </p:nvPicPr>
                    <p:blipFill>
                      <a:blip r:embed="rId4"/>
                      <a:stretch>
                        <a:fillRect/>
                      </a:stretch>
                    </p:blipFill>
                    <p:spPr>
                      <a:xfrm>
                        <a:off x="2289267" y="354804"/>
                        <a:ext cx="4741634" cy="6090610"/>
                      </a:xfrm>
                      <a:prstGeom prst="rect">
                        <a:avLst/>
                      </a:prstGeom>
                    </p:spPr>
                  </p:pic>
                </p:oleObj>
              </mc:Fallback>
            </mc:AlternateContent>
          </a:graphicData>
        </a:graphic>
      </p:graphicFrame>
    </p:spTree>
    <p:extLst>
      <p:ext uri="{BB962C8B-B14F-4D97-AF65-F5344CB8AC3E}">
        <p14:creationId xmlns:p14="http://schemas.microsoft.com/office/powerpoint/2010/main" val="479732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ek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Apoteker.thmx</Template>
  <TotalTime>14</TotalTime>
  <Words>304</Words>
  <Application>Microsoft Macintosh PowerPoint</Application>
  <PresentationFormat>Skærmshow (4:3)</PresentationFormat>
  <Paragraphs>26</Paragraphs>
  <Slides>9</Slides>
  <Notes>0</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9</vt:i4>
      </vt:variant>
    </vt:vector>
  </HeadingPairs>
  <TitlesOfParts>
    <vt:vector size="11" baseType="lpstr">
      <vt:lpstr>Apoteker</vt:lpstr>
      <vt:lpstr>Microsoft Word-dokument</vt:lpstr>
      <vt:lpstr>Ciceros retoriske pentagram</vt:lpstr>
      <vt:lpstr>Ciceros retoriske pentagram</vt:lpstr>
      <vt:lpstr>Ciceros retoriske pentagram</vt:lpstr>
      <vt:lpstr>Ciceros retoriske pentagram</vt:lpstr>
      <vt:lpstr>Ciceros retoriske pentagram</vt:lpstr>
      <vt:lpstr>HUSK!</vt:lpstr>
      <vt:lpstr>HUsk</vt:lpstr>
      <vt:lpstr>Opgave</vt:lpstr>
      <vt:lpstr>PowerPoint-præsentation</vt:lpstr>
    </vt:vector>
  </TitlesOfParts>
  <Company>VIden Djurs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Ciceros retoriske pentagram</dc:title>
  <dc:creator>Viden Djurs</dc:creator>
  <cp:lastModifiedBy>Viden Djurs</cp:lastModifiedBy>
  <cp:revision>2</cp:revision>
  <dcterms:created xsi:type="dcterms:W3CDTF">2015-08-13T10:03:22Z</dcterms:created>
  <dcterms:modified xsi:type="dcterms:W3CDTF">2015-08-13T10:17:28Z</dcterms:modified>
</cp:coreProperties>
</file>