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13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9" name="Und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28" name="Pladsholder til dato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19/08/15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Pladsholder til sidefod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Pladsholder til diasnumm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et titel og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ktangel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Pladsholder til indhold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7" name="Rektangel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8" name="Pladsholder til dato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2" name="Pladsholder til sidefod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3" name="Pladsholder til indhold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/>
          </a:p>
        </p:txBody>
      </p:sp>
      <p:sp>
        <p:nvSpPr>
          <p:cNvPr id="12" name="Pladsholder til diasnumm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Pladsholder til teks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eaLnBrk="1" latinLnBrk="0" hangingPunct="1"/>
            <a:fld id="{F0C94032-CD4C-4C25-B0C2-CEC720522D92}" type="slidenum">
              <a:rPr kumimoji="0" lang="en-US" smtClean="0"/>
              <a:pPr eaLnBrk="1" latinLnBrk="0" hangingPunct="1"/>
              <a:t>‹nr.›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a-DK" smtClean="0"/>
              <a:t>Klik for at redigere teksttypografierne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</p:txBody>
      </p:sp>
      <p:sp>
        <p:nvSpPr>
          <p:cNvPr id="8" name="Rektangel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11" name="Rektangel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ladsholder til dato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/>
          </a:p>
        </p:txBody>
      </p:sp>
      <p:sp>
        <p:nvSpPr>
          <p:cNvPr id="13" name="Pladsholder til diasnumm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2800" dirty="0"/>
          </a:p>
        </p:txBody>
      </p:sp>
      <p:sp>
        <p:nvSpPr>
          <p:cNvPr id="14" name="Pladsholder til sidefod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a-DK" smtClean="0"/>
              <a:t>Træk billede til pladsholder, eller klik på symbol for at tilføje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dsholder til titel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a-DK" smtClean="0"/>
              <a:t>Klik for at redigere i masteren</a:t>
            </a:r>
            <a:endParaRPr kumimoji="0" lang="en-US"/>
          </a:p>
        </p:txBody>
      </p:sp>
      <p:sp>
        <p:nvSpPr>
          <p:cNvPr id="13" name="Pladsholder til teks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a-DK" smtClean="0"/>
              <a:t>Klik for at redigere teksttypografierne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14" name="Pladsholder til dato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19/08/15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ktangel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Pladsholder til diasnumm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‹nr.›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microsoft.com/office/2007/relationships/hdphoto" Target="../media/hdphoto3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De 3 Appelformer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Logos, Patos og Etos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35936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 3 appelformer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Logos</a:t>
            </a:r>
          </a:p>
          <a:p>
            <a:endParaRPr lang="da-DK" dirty="0"/>
          </a:p>
          <a:p>
            <a:r>
              <a:rPr lang="da-DK" dirty="0" smtClean="0"/>
              <a:t>Patos</a:t>
            </a:r>
          </a:p>
          <a:p>
            <a:endParaRPr lang="da-DK" dirty="0"/>
          </a:p>
          <a:p>
            <a:r>
              <a:rPr lang="da-DK" dirty="0" smtClean="0"/>
              <a:t>Etos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da-DK" dirty="0"/>
              <a:t>F</a:t>
            </a:r>
            <a:r>
              <a:rPr lang="da-DK" dirty="0" smtClean="0"/>
              <a:t>ornuften</a:t>
            </a:r>
          </a:p>
          <a:p>
            <a:endParaRPr lang="da-DK" dirty="0"/>
          </a:p>
          <a:p>
            <a:r>
              <a:rPr lang="da-DK" dirty="0"/>
              <a:t>F</a:t>
            </a:r>
            <a:r>
              <a:rPr lang="da-DK" dirty="0" smtClean="0"/>
              <a:t>ølelserne</a:t>
            </a:r>
          </a:p>
          <a:p>
            <a:endParaRPr lang="da-DK" dirty="0" smtClean="0"/>
          </a:p>
          <a:p>
            <a:r>
              <a:rPr lang="da-DK" dirty="0" smtClean="0"/>
              <a:t>Etik (troværdighed)</a:t>
            </a:r>
          </a:p>
          <a:p>
            <a:endParaRPr lang="da-DK" dirty="0"/>
          </a:p>
          <a:p>
            <a:r>
              <a:rPr lang="da-DK" dirty="0" smtClean="0"/>
              <a:t>Video: Hold øje med figurerne…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95420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/>
          <p:cNvSpPr txBox="1"/>
          <p:nvPr/>
        </p:nvSpPr>
        <p:spPr>
          <a:xfrm>
            <a:off x="4037263" y="351589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a-DK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Link til video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/>
              <a:t>http://</a:t>
            </a:r>
            <a:r>
              <a:rPr lang="da-DK" dirty="0" err="1"/>
              <a:t>youtu.be</a:t>
            </a:r>
            <a:r>
              <a:rPr lang="da-DK" dirty="0"/>
              <a:t>/dhd0_Ke-UQY 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21878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Logos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a-DK" dirty="0" smtClean="0"/>
              <a:t>Logos – taler til fornuften</a:t>
            </a:r>
          </a:p>
          <a:p>
            <a:r>
              <a:rPr lang="da-DK" dirty="0" smtClean="0"/>
              <a:t>Handler om objektet (fx kamphunde)</a:t>
            </a:r>
          </a:p>
          <a:p>
            <a:r>
              <a:rPr lang="da-DK" dirty="0" smtClean="0"/>
              <a:t>Bruger logiske ræsonnementer </a:t>
            </a:r>
          </a:p>
          <a:p>
            <a:r>
              <a:rPr lang="da-DK" dirty="0" smtClean="0"/>
              <a:t>Forsøger at få modtager til at se det indlysende</a:t>
            </a:r>
          </a:p>
          <a:p>
            <a:endParaRPr lang="da-DK" dirty="0"/>
          </a:p>
        </p:txBody>
      </p:sp>
      <p:pic>
        <p:nvPicPr>
          <p:cNvPr id="7" name="Pladsholder til indhold 6" descr="Skærmbillede 2015-08-19 kl. 09.36.40.png"/>
          <p:cNvPicPr>
            <a:picLocks noGrp="1" noChangeAspect="1"/>
          </p:cNvPicPr>
          <p:nvPr>
            <p:ph sz="quarter" idx="2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0818" b="-10818"/>
          <a:stretch>
            <a:fillRect/>
          </a:stretch>
        </p:blipFill>
        <p:spPr>
          <a:xfrm>
            <a:off x="4495800" y="1589567"/>
            <a:ext cx="38862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50132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Patos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a-DK" dirty="0" smtClean="0"/>
              <a:t>Taler til fornuften</a:t>
            </a:r>
          </a:p>
          <a:p>
            <a:r>
              <a:rPr lang="da-DK" dirty="0" smtClean="0"/>
              <a:t>Handler om modtagerens følelser</a:t>
            </a:r>
          </a:p>
          <a:p>
            <a:r>
              <a:rPr lang="da-DK" dirty="0" smtClean="0"/>
              <a:t>Bruger værdiladede argumenter</a:t>
            </a:r>
          </a:p>
          <a:p>
            <a:r>
              <a:rPr lang="da-DK" dirty="0" smtClean="0"/>
              <a:t>Ikke nødvendigvis sammenhæng mellem sætningsleddene</a:t>
            </a:r>
          </a:p>
          <a:p>
            <a:r>
              <a:rPr lang="da-DK" dirty="0" smtClean="0"/>
              <a:t>Taler både om objektet og direkte til modtageren</a:t>
            </a:r>
          </a:p>
          <a:p>
            <a:endParaRPr lang="da-DK" dirty="0" smtClean="0"/>
          </a:p>
          <a:p>
            <a:endParaRPr lang="da-DK" dirty="0"/>
          </a:p>
        </p:txBody>
      </p:sp>
      <p:pic>
        <p:nvPicPr>
          <p:cNvPr id="5" name="Pladsholder til indhold 4" descr="Skærmbillede 2015-08-19 kl. 09.38.15.png"/>
          <p:cNvPicPr>
            <a:picLocks noGrp="1" noChangeAspect="1"/>
          </p:cNvPicPr>
          <p:nvPr>
            <p:ph sz="quarter" idx="2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56548" b="-565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9176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Etos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a-DK" dirty="0" smtClean="0"/>
              <a:t>Ikke nødvendigvis sammenhæng mellem sætningsleddene</a:t>
            </a:r>
          </a:p>
          <a:p>
            <a:r>
              <a:rPr lang="da-DK" dirty="0" smtClean="0"/>
              <a:t>Siger noget om objektet </a:t>
            </a:r>
          </a:p>
          <a:p>
            <a:r>
              <a:rPr lang="da-DK" dirty="0" smtClean="0"/>
              <a:t>Men siger også noget om sig selv</a:t>
            </a:r>
          </a:p>
          <a:p>
            <a:r>
              <a:rPr lang="da-DK" dirty="0" smtClean="0"/>
              <a:t>Målet for taleren er at få sig selv til at fremstå troværdig (eller som et godt menneske)</a:t>
            </a:r>
          </a:p>
          <a:p>
            <a:r>
              <a:rPr lang="da-DK" dirty="0" smtClean="0"/>
              <a:t>Gøres ved at modtageren ’får en følelsesrelation’ til modtageren</a:t>
            </a:r>
          </a:p>
          <a:p>
            <a:r>
              <a:rPr lang="da-DK" dirty="0" smtClean="0"/>
              <a:t>Etik</a:t>
            </a:r>
            <a:endParaRPr lang="da-DK" dirty="0"/>
          </a:p>
        </p:txBody>
      </p:sp>
      <p:pic>
        <p:nvPicPr>
          <p:cNvPr id="5" name="Pladsholder til indhold 4" descr="Skærmbillede 2015-08-19 kl. 11.16.53.png"/>
          <p:cNvPicPr>
            <a:picLocks noGrp="1" noChangeAspect="1"/>
          </p:cNvPicPr>
          <p:nvPr>
            <p:ph sz="quarter" idx="2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2144" b="-121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01585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Opsummering</a:t>
            </a:r>
            <a:endParaRPr lang="da-DK" dirty="0"/>
          </a:p>
        </p:txBody>
      </p:sp>
      <p:pic>
        <p:nvPicPr>
          <p:cNvPr id="4" name="Pladsholder til indhold 3" descr="Skærmbillede 2015-08-19 kl. 11.20.54.png"/>
          <p:cNvPicPr>
            <a:picLocks noGrp="1" noChangeAspect="1"/>
          </p:cNvPicPr>
          <p:nvPr>
            <p:ph sz="quarter" idx="1"/>
          </p:nvPr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1395" b="-113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846985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Opgave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a-DK" dirty="0" smtClean="0"/>
              <a:t>1. Læs den udleverede tekst om Ciceros kommunikationsmodel og de 3 appelformer</a:t>
            </a:r>
          </a:p>
          <a:p>
            <a:r>
              <a:rPr lang="da-DK" dirty="0" smtClean="0"/>
              <a:t>Lav opgave 1,2 &amp; 3 på s.15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u="sng" dirty="0" smtClean="0"/>
              <a:t>Vælg selv:</a:t>
            </a:r>
          </a:p>
          <a:p>
            <a:r>
              <a:rPr lang="da-DK" dirty="0" smtClean="0"/>
              <a:t>Arbejd videre med jeres eksempler fra sidste time. Undersøg og vis hvordan de 3 appelformer bliver brugt i jeres eksempler. Forklar hvordan de bliver brugt, hvis I selv har </a:t>
            </a:r>
            <a:r>
              <a:rPr lang="da-DK" smtClean="0"/>
              <a:t>lavet eksemplerne.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Eller</a:t>
            </a:r>
          </a:p>
          <a:p>
            <a:r>
              <a:rPr lang="da-DK" dirty="0" smtClean="0"/>
              <a:t>Lav opgave 4 på s.15 (Nytårstalen)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85013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28</TotalTime>
  <Words>209</Words>
  <Application>Microsoft Macintosh PowerPoint</Application>
  <PresentationFormat>Skærmshow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Median</vt:lpstr>
      <vt:lpstr>De 3 Appelformer</vt:lpstr>
      <vt:lpstr>De 3 appelformer</vt:lpstr>
      <vt:lpstr>Link til video</vt:lpstr>
      <vt:lpstr>Logos</vt:lpstr>
      <vt:lpstr>Patos</vt:lpstr>
      <vt:lpstr>Etos</vt:lpstr>
      <vt:lpstr>Opsummering</vt:lpstr>
      <vt:lpstr>Opgave</vt:lpstr>
    </vt:vector>
  </TitlesOfParts>
  <Company>VIden Djurs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3 Appelformer</dc:title>
  <dc:creator>Viden Djurs</dc:creator>
  <cp:lastModifiedBy>Viden Djurs</cp:lastModifiedBy>
  <cp:revision>4</cp:revision>
  <dcterms:created xsi:type="dcterms:W3CDTF">2015-08-19T07:38:49Z</dcterms:created>
  <dcterms:modified xsi:type="dcterms:W3CDTF">2015-08-19T09:27:51Z</dcterms:modified>
</cp:coreProperties>
</file>